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5"/>
  </p:notesMasterIdLst>
  <p:sldIdLst>
    <p:sldId id="256" r:id="rId2"/>
    <p:sldId id="257" r:id="rId3"/>
    <p:sldId id="265" r:id="rId4"/>
    <p:sldId id="264" r:id="rId5"/>
    <p:sldId id="261" r:id="rId6"/>
    <p:sldId id="266" r:id="rId7"/>
    <p:sldId id="267" r:id="rId8"/>
    <p:sldId id="277" r:id="rId9"/>
    <p:sldId id="279" r:id="rId10"/>
    <p:sldId id="350" r:id="rId11"/>
    <p:sldId id="260" r:id="rId12"/>
    <p:sldId id="268" r:id="rId13"/>
    <p:sldId id="299" r:id="rId14"/>
    <p:sldId id="269" r:id="rId15"/>
    <p:sldId id="271" r:id="rId16"/>
    <p:sldId id="273" r:id="rId17"/>
    <p:sldId id="275" r:id="rId18"/>
    <p:sldId id="274" r:id="rId19"/>
    <p:sldId id="276" r:id="rId20"/>
    <p:sldId id="278" r:id="rId21"/>
    <p:sldId id="280" r:id="rId22"/>
    <p:sldId id="286" r:id="rId23"/>
    <p:sldId id="281" r:id="rId24"/>
    <p:sldId id="282" r:id="rId25"/>
    <p:sldId id="285" r:id="rId26"/>
    <p:sldId id="284" r:id="rId27"/>
    <p:sldId id="287" r:id="rId28"/>
    <p:sldId id="270" r:id="rId29"/>
    <p:sldId id="288" r:id="rId30"/>
    <p:sldId id="262" r:id="rId31"/>
    <p:sldId id="292" r:id="rId32"/>
    <p:sldId id="296" r:id="rId33"/>
    <p:sldId id="298" r:id="rId34"/>
    <p:sldId id="297" r:id="rId35"/>
    <p:sldId id="316" r:id="rId36"/>
    <p:sldId id="291" r:id="rId37"/>
    <p:sldId id="293" r:id="rId38"/>
    <p:sldId id="311" r:id="rId39"/>
    <p:sldId id="314" r:id="rId40"/>
    <p:sldId id="300" r:id="rId41"/>
    <p:sldId id="398" r:id="rId42"/>
    <p:sldId id="406" r:id="rId43"/>
    <p:sldId id="294" r:id="rId44"/>
    <p:sldId id="305" r:id="rId45"/>
    <p:sldId id="306" r:id="rId46"/>
    <p:sldId id="302" r:id="rId47"/>
    <p:sldId id="352" r:id="rId48"/>
    <p:sldId id="345" r:id="rId49"/>
    <p:sldId id="303" r:id="rId50"/>
    <p:sldId id="399" r:id="rId51"/>
    <p:sldId id="400" r:id="rId52"/>
    <p:sldId id="315" r:id="rId53"/>
    <p:sldId id="312" r:id="rId54"/>
    <p:sldId id="313" r:id="rId55"/>
    <p:sldId id="318" r:id="rId56"/>
    <p:sldId id="317" r:id="rId57"/>
    <p:sldId id="322" r:id="rId58"/>
    <p:sldId id="289" r:id="rId59"/>
    <p:sldId id="310" r:id="rId60"/>
    <p:sldId id="320" r:id="rId61"/>
    <p:sldId id="321" r:id="rId62"/>
    <p:sldId id="323" r:id="rId63"/>
    <p:sldId id="324" r:id="rId64"/>
    <p:sldId id="342" r:id="rId65"/>
    <p:sldId id="325" r:id="rId66"/>
    <p:sldId id="326" r:id="rId67"/>
    <p:sldId id="327" r:id="rId68"/>
    <p:sldId id="328" r:id="rId69"/>
    <p:sldId id="329" r:id="rId70"/>
    <p:sldId id="346" r:id="rId71"/>
    <p:sldId id="347" r:id="rId72"/>
    <p:sldId id="348" r:id="rId73"/>
    <p:sldId id="349" r:id="rId74"/>
    <p:sldId id="330" r:id="rId75"/>
    <p:sldId id="331" r:id="rId76"/>
    <p:sldId id="343" r:id="rId77"/>
    <p:sldId id="333" r:id="rId78"/>
    <p:sldId id="336" r:id="rId79"/>
    <p:sldId id="319" r:id="rId80"/>
    <p:sldId id="339" r:id="rId81"/>
    <p:sldId id="338" r:id="rId82"/>
    <p:sldId id="340" r:id="rId83"/>
    <p:sldId id="353" r:id="rId84"/>
    <p:sldId id="351" r:id="rId85"/>
    <p:sldId id="404" r:id="rId86"/>
    <p:sldId id="403" r:id="rId87"/>
    <p:sldId id="408" r:id="rId88"/>
    <p:sldId id="407" r:id="rId89"/>
    <p:sldId id="409" r:id="rId90"/>
    <p:sldId id="354" r:id="rId91"/>
    <p:sldId id="355" r:id="rId92"/>
    <p:sldId id="356" r:id="rId93"/>
    <p:sldId id="405" r:id="rId94"/>
    <p:sldId id="357" r:id="rId95"/>
    <p:sldId id="358" r:id="rId96"/>
    <p:sldId id="359" r:id="rId97"/>
    <p:sldId id="360" r:id="rId98"/>
    <p:sldId id="361" r:id="rId99"/>
    <p:sldId id="362" r:id="rId100"/>
    <p:sldId id="363" r:id="rId101"/>
    <p:sldId id="364" r:id="rId102"/>
    <p:sldId id="367" r:id="rId103"/>
    <p:sldId id="365" r:id="rId104"/>
    <p:sldId id="368" r:id="rId105"/>
    <p:sldId id="366" r:id="rId106"/>
    <p:sldId id="369" r:id="rId107"/>
    <p:sldId id="290" r:id="rId108"/>
    <p:sldId id="371" r:id="rId109"/>
    <p:sldId id="372" r:id="rId110"/>
    <p:sldId id="370" r:id="rId111"/>
    <p:sldId id="383" r:id="rId112"/>
    <p:sldId id="373" r:id="rId113"/>
    <p:sldId id="394" r:id="rId114"/>
    <p:sldId id="376" r:id="rId115"/>
    <p:sldId id="377" r:id="rId116"/>
    <p:sldId id="378" r:id="rId117"/>
    <p:sldId id="375" r:id="rId118"/>
    <p:sldId id="384" r:id="rId119"/>
    <p:sldId id="410" r:id="rId120"/>
    <p:sldId id="382" r:id="rId121"/>
    <p:sldId id="386" r:id="rId122"/>
    <p:sldId id="387" r:id="rId123"/>
    <p:sldId id="388" r:id="rId124"/>
    <p:sldId id="381" r:id="rId125"/>
    <p:sldId id="393" r:id="rId126"/>
    <p:sldId id="389" r:id="rId127"/>
    <p:sldId id="379" r:id="rId128"/>
    <p:sldId id="390" r:id="rId129"/>
    <p:sldId id="374" r:id="rId130"/>
    <p:sldId id="392" r:id="rId131"/>
    <p:sldId id="395" r:id="rId132"/>
    <p:sldId id="263" r:id="rId133"/>
    <p:sldId id="258" r:id="rId134"/>
    <p:sldId id="259" r:id="rId135"/>
    <p:sldId id="397" r:id="rId136"/>
    <p:sldId id="307" r:id="rId137"/>
    <p:sldId id="309" r:id="rId138"/>
    <p:sldId id="308" r:id="rId139"/>
    <p:sldId id="402" r:id="rId140"/>
    <p:sldId id="401" r:id="rId141"/>
    <p:sldId id="334" r:id="rId142"/>
    <p:sldId id="332" r:id="rId143"/>
    <p:sldId id="335" r:id="rId14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25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>
      <p:cViewPr varScale="1">
        <p:scale>
          <a:sx n="119" d="100"/>
          <a:sy n="119" d="100"/>
        </p:scale>
        <p:origin x="28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theme" Target="theme/theme1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ableStyles" Target="tableStyle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png>
</file>

<file path=ppt/media/image2.png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jpe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06.06.2022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06.06.2022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06.06.2022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06.06.2022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06.06.2022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06.06.2022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06.06.2022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06.06.2022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OE45F3iKtv4" TargetMode="Externa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bit.ly/3Q716se" TargetMode="Externa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OE45F3iKtv4" TargetMode="Externa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 fontScale="90000"/>
          </a:bodyPr>
          <a:lstStyle/>
          <a:p>
            <a:r>
              <a:rPr lang="ru-RU" sz="5300" dirty="0"/>
              <a:t>Учимся готовить C++ </a:t>
            </a:r>
            <a:r>
              <a:rPr lang="ru-RU" sz="5300" dirty="0" err="1"/>
              <a:t>корутины</a:t>
            </a:r>
            <a:r>
              <a:rPr lang="ru-RU" sz="5300" dirty="0"/>
              <a:t> на практике</a:t>
            </a:r>
            <a:br>
              <a:rPr lang="en-US" sz="5300" dirty="0"/>
            </a:br>
            <a:r>
              <a:rPr lang="ru-RU" sz="5300" dirty="0"/>
              <a:t>часть 2: генераторы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Understanding C++ coroutines by example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part 2: generators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https://youtu.be/OE45F3iKtv4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399500-6341-4A53-AE3C-9C4BC79DA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4300"/>
            <a:ext cx="12192000" cy="547370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https://bit.ly/3Q716se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  <a:p>
            <a:r>
              <a:rPr lang="ru-RU" sz="2000" dirty="0"/>
              <a:t>Павел Новиков </a:t>
            </a:r>
            <a:r>
              <a:rPr lang="en-US" sz="2000" dirty="0"/>
              <a:t>"</a:t>
            </a:r>
            <a:r>
              <a:rPr lang="ru-RU" sz="2000" dirty="0"/>
              <a:t>Учимся готовить C++ </a:t>
            </a:r>
            <a:r>
              <a:rPr lang="ru-RU" sz="2000" dirty="0" err="1"/>
              <a:t>корутины</a:t>
            </a:r>
            <a:r>
              <a:rPr lang="ru-RU" sz="2000" dirty="0"/>
              <a:t> на практике</a:t>
            </a:r>
            <a:r>
              <a:rPr lang="en-US" sz="2000" dirty="0"/>
              <a:t>"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ru-RU" sz="2000" dirty="0">
                <a:solidFill>
                  <a:schemeClr val="bg1">
                    <a:lumMod val="75000"/>
                  </a:schemeClr>
                </a:solidFill>
              </a:rPr>
              <a:t>часть 1)</a:t>
            </a:r>
            <a:r>
              <a:rPr lang="en-US" sz="2000" dirty="0"/>
              <a:t> </a:t>
            </a:r>
            <a:r>
              <a:rPr lang="en-US" sz="2000" dirty="0">
                <a:hlinkClick r:id="rId4"/>
              </a:rPr>
              <a:t>https://youtu.be/OE45F3iKtv4</a:t>
            </a:r>
            <a:endParaRPr lang="en-US" sz="2000" dirty="0"/>
          </a:p>
          <a:p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B88916-DC1A-471F-BE82-3228320924E4}"/>
              </a:ext>
            </a:extLst>
          </p:cNvPr>
          <p:cNvSpPr txBox="1"/>
          <p:nvPr/>
        </p:nvSpPr>
        <p:spPr>
          <a:xfrm>
            <a:off x="3643466" y="1995317"/>
            <a:ext cx="3240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88F37A-1A71-425F-A904-A12B2D54E4EE}"/>
              </a:ext>
            </a:extLst>
          </p:cNvPr>
          <p:cNvSpPr txBox="1"/>
          <p:nvPr/>
        </p:nvSpPr>
        <p:spPr>
          <a:xfrm>
            <a:off x="845329" y="3880709"/>
            <a:ext cx="322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подпрограмма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437CC-B229-4AC2-917B-51468BBB6DEB}"/>
              </a:ext>
            </a:extLst>
          </p:cNvPr>
          <p:cNvSpPr txBox="1"/>
          <p:nvPr/>
        </p:nvSpPr>
        <p:spPr>
          <a:xfrm>
            <a:off x="6612557" y="3880709"/>
            <a:ext cx="3050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сопрограмма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47431</TotalTime>
  <Words>11024</Words>
  <Application>Microsoft Office PowerPoint</Application>
  <PresentationFormat>Widescreen</PresentationFormat>
  <Paragraphs>2255</Paragraphs>
  <Slides>143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143</vt:i4>
      </vt:variant>
    </vt:vector>
  </HeadingPairs>
  <TitlesOfParts>
    <vt:vector size="152" baseType="lpstr">
      <vt:lpstr>Arial</vt:lpstr>
      <vt:lpstr>Calibri</vt:lpstr>
      <vt:lpstr>Calibri Light</vt:lpstr>
      <vt:lpstr>Cascadia Mono</vt:lpstr>
      <vt:lpstr>Comic Sans MS</vt:lpstr>
      <vt:lpstr>Consolas</vt:lpstr>
      <vt:lpstr>Courier New</vt:lpstr>
      <vt:lpstr>Times New Roman</vt:lpstr>
      <vt:lpstr>Office Theme</vt:lpstr>
      <vt:lpstr>Учимся готовить C++ корутины на практике часть 2: генераторы Understanding C++ coroutines by example part 2: generators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https://youtu.be/OE45F3iKtv4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421</cp:revision>
  <dcterms:created xsi:type="dcterms:W3CDTF">2022-02-22T11:38:50Z</dcterms:created>
  <dcterms:modified xsi:type="dcterms:W3CDTF">2022-06-06T19:11:25Z</dcterms:modified>
</cp:coreProperties>
</file>

<file path=docProps/thumbnail.jpeg>
</file>